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3.xml" ContentType="application/vnd.openxmlformats-officedocument.themeOverride+xml"/>
  <Override PartName="/ppt/theme/themeOverride4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"/>
  </p:notesMasterIdLst>
  <p:handoutMasterIdLst>
    <p:handoutMasterId r:id="rId14"/>
  </p:handoutMasterIdLst>
  <p:sldIdLst>
    <p:sldId id="455" r:id="rId2"/>
    <p:sldId id="480" r:id="rId3"/>
    <p:sldId id="481" r:id="rId4"/>
    <p:sldId id="484" r:id="rId5"/>
    <p:sldId id="485" r:id="rId6"/>
    <p:sldId id="482" r:id="rId7"/>
    <p:sldId id="483" r:id="rId8"/>
    <p:sldId id="486" r:id="rId9"/>
    <p:sldId id="488" r:id="rId10"/>
    <p:sldId id="475" r:id="rId11"/>
    <p:sldId id="477" r:id="rId12"/>
  </p:sldIdLst>
  <p:sldSz cx="9144000" cy="6858000" type="screen4x3"/>
  <p:notesSz cx="9866313" cy="67357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102640"/>
    <a:srgbClr val="102844"/>
    <a:srgbClr val="0E213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4" autoAdjust="0"/>
    <p:restoredTop sz="87354" autoAdjust="0"/>
  </p:normalViewPr>
  <p:slideViewPr>
    <p:cSldViewPr>
      <p:cViewPr>
        <p:scale>
          <a:sx n="50" d="100"/>
          <a:sy n="50" d="100"/>
        </p:scale>
        <p:origin x="-1926" y="-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020" y="-96"/>
      </p:cViewPr>
      <p:guideLst>
        <p:guide orient="horz" pos="2121"/>
        <p:guide pos="310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25" cy="336550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833477-AE42-42B5-A095-EAE627E7F2EE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4" name="Нижний колонтитул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6397625"/>
            <a:ext cx="4276725" cy="336550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wrap="square" lIns="90882" tIns="45441" rIns="90882" bIns="4544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8ADE61-F152-4766-A483-0B0944F0A8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25" cy="336550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58B9D83-A3D2-4D8F-BAF3-3D4395D6698F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4" name="Образ слайда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06413"/>
            <a:ext cx="3363913" cy="2524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82" tIns="45441" rIns="90882" bIns="45441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985838" y="3198813"/>
            <a:ext cx="7894637" cy="3030537"/>
          </a:xfrm>
          <a:prstGeom prst="rect">
            <a:avLst/>
          </a:prstGeom>
        </p:spPr>
        <p:txBody>
          <a:bodyPr vert="horz" lIns="90882" tIns="45441" rIns="90882" bIns="45441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6725" cy="336550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wrap="square" lIns="90882" tIns="45441" rIns="90882" bIns="4544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E7BA012-589F-4880-BFA3-CB269600C7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F39441-B2AF-4EE2-A86B-8B517B59E4DE}" type="slidenum">
              <a:rPr lang="ru-RU" altLang="ru-RU"/>
              <a:pPr/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D6AED8-7901-42AB-97B7-FED0FC86BC6E}" type="slidenum">
              <a:rPr lang="ru-RU" altLang="ru-RU"/>
              <a:pPr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D6AED8-7901-42AB-97B7-FED0FC86BC6E}" type="slidenum">
              <a:rPr lang="ru-RU" altLang="ru-RU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D6AED8-7901-42AB-97B7-FED0FC86BC6E}" type="slidenum">
              <a:rPr lang="ru-RU" altLang="ru-RU"/>
              <a:pPr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89E2A9-C1D8-43EB-82F1-F6C758D68D2D}" type="slidenum">
              <a:rPr lang="ru-RU" altLang="ru-RU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BE1E5-9F99-44D1-886D-2ADD78F0252D}" type="slidenum">
              <a:rPr lang="ru-RU" altLang="ru-RU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89E2A9-C1D8-43EB-82F1-F6C758D68D2D}" type="slidenum">
              <a:rPr lang="ru-RU" altLang="ru-RU"/>
              <a:pPr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89E2A9-C1D8-43EB-82F1-F6C758D68D2D}" type="slidenum">
              <a:rPr lang="ru-RU" altLang="ru-RU"/>
              <a:pPr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/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>
              <a:extLst/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Полилиния 7">
              <a:extLst/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>
              <a:extLst/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1" name="Дата 29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02923BB-A7A7-441C-A082-25872A56C12F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12" name="Нижний колонтитул 18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1773493-270F-430E-BCD1-E921DF9043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49399-366C-4325-9AE8-8A3EB847ABAF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5" name="Нижний колонтитул 21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D708-F582-40B1-95C9-434E3C6832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E3580-4392-4446-B904-60AF6E307E0C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5" name="Нижний колонтитул 21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C2DA4-12C5-4433-9524-4780E496B6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9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6AAA3-32A9-4C17-93EF-7100A65BB747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5" name="Нижний колонтитул 21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6B819-06C5-47A6-A5B2-205B303165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>
            <a:extLst/>
          </p:cNvPr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Нашивка 15">
            <a:extLst/>
          </p:cNvPr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36F4D8-42B6-42EC-8A99-D095E7B1050E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7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2A9E1-BA3A-43D5-8A81-7802900CE0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84298F-7B23-4B27-A923-310AC091AA4C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391B0-222E-4F32-9F81-9B051B6544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EEBC599-0BC5-4F1D-9ED2-CBE848D97444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8" name="Нижний колонтитул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D6852-EFE6-4430-9CFC-FFAFFC2C7A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C89DED3-B305-42DF-BA30-BB940590478C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4" name="Нижний колонтитул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13C6D-ABCC-4748-8F32-CE8BEA5488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67AD2-9A67-4B5C-840B-E2BFFEC1D11C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3" name="Нижний колонтитул 21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37D01-58B0-4FFD-BA78-672CC403AC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B4636B6-3A09-46EB-8A5B-F960211D9A0A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F6F1-59C0-42B3-9948-6091AD0A0E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/>
          </p:cNvPr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ый треугольник 6">
            <a:extLst/>
          </p:cNvPr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Прямая соединительная линия 7">
            <a:extLst/>
          </p:cNvPr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9">
            <a:extLst/>
          </p:cNvPr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Нашивка 20">
            <a:extLst/>
          </p:cNvPr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47ABF38-3A25-4425-825F-84D3DA9536EA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12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9BDAA-E29F-46FF-82AB-CE17EF9FDA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9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>
            <a:extLst/>
          </p:cNvPr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" name="Прямоугольный треугольник 13">
            <a:extLst/>
          </p:cNvPr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Прямая соединительная линия 14">
            <a:extLst/>
          </p:cNvPr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>
            <a:extLst/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5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2C99C8D4-0E63-47C7-AFA2-41E4DF67A220}" type="datetimeFigureOut">
              <a:rPr lang="ru-RU"/>
              <a:pPr>
                <a:defRPr/>
              </a:pPr>
              <a:t>18.07.2024</a:t>
            </a:fld>
            <a:endParaRPr lang="ru-RU" dirty="0"/>
          </a:p>
        </p:txBody>
      </p:sp>
      <p:sp>
        <p:nvSpPr>
          <p:cNvPr id="22" name="Нижний колонтитул 21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32B462-8FAB-40D7-83A2-7C8A6C58AF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1" r:id="rId1"/>
    <p:sldLayoutId id="2147485227" r:id="rId2"/>
    <p:sldLayoutId id="2147485232" r:id="rId3"/>
    <p:sldLayoutId id="2147485233" r:id="rId4"/>
    <p:sldLayoutId id="2147485234" r:id="rId5"/>
    <p:sldLayoutId id="2147485235" r:id="rId6"/>
    <p:sldLayoutId id="2147485228" r:id="rId7"/>
    <p:sldLayoutId id="2147485236" r:id="rId8"/>
    <p:sldLayoutId id="2147485237" r:id="rId9"/>
    <p:sldLayoutId id="2147485229" r:id="rId10"/>
    <p:sldLayoutId id="21474852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683568" y="548680"/>
          <a:ext cx="8010525" cy="5667375"/>
        </p:xfrm>
        <a:graphic>
          <a:graphicData uri="http://schemas.openxmlformats.org/presentationml/2006/ole">
            <p:oleObj spid="_x0000_s1029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Модем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GSM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(40шт.)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AutoShape 5" descr="https://portal.ukteplo.kz/desktop_app/show.file.php?fileId=545520&amp;fileName=WhatsApp+Image+2023-04-13+at+08.23.14+%282%2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AutoShape 7" descr="https://portal.ukteplo.kz/desktop_app/show.file.php?fileId=545520&amp;fileName=WhatsApp+Image+2023-04-13+at+08.23.14+%282%2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578" name="Picture 2" descr="\\Share\общие документы\Общие папки\ПТО\Исполнение ИП и ТР 2024 г\Фото ИП 2024\6.1. Модем GSM\WhatsApp Image 2024-07-11 at 11.22.53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488832" cy="4962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Массив дисковый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NAS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AutoShape 5" descr="https://portal.ukteplo.kz/desktop_app/show.file.php?fileId=545520&amp;fileName=WhatsApp+Image+2023-04-13+at+08.23.14+%282%2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AutoShape 7" descr="https://portal.ukteplo.kz/desktop_app/show.file.php?fileId=545520&amp;fileName=WhatsApp+Image+2023-04-13+at+08.23.14+%282%2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5603" name="Picture 3" descr="\\Share\общие документы\Общие папки\ПТО\Исполнение ИП и ТР 2024 г\Фото ИП 2024\6.3. Массив дисковый NAS\NAS массив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8064896" cy="4941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5"/>
          <p:cNvSpPr>
            <a:spLocks noChangeArrowheads="1"/>
          </p:cNvSpPr>
          <p:nvPr/>
        </p:nvSpPr>
        <p:spPr bwMode="auto">
          <a:xfrm>
            <a:off x="0" y="836712"/>
            <a:ext cx="89979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876300" algn="l"/>
              </a:tabLst>
            </a:pPr>
            <a:r>
              <a:rPr lang="ru-RU" alt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участка тепловой сети от ТК-650 до ТК-652 по ул. </a:t>
            </a:r>
            <a:r>
              <a:rPr lang="ru-RU" altLang="ru-RU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Протозанова</a:t>
            </a:r>
            <a:endParaRPr lang="ru-RU" altLang="ru-RU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Прямоугольник 3"/>
          <p:cNvSpPr>
            <a:spLocks noChangeArrowheads="1"/>
          </p:cNvSpPr>
          <p:nvPr/>
        </p:nvSpPr>
        <p:spPr bwMode="auto">
          <a:xfrm>
            <a:off x="395536" y="1196752"/>
            <a:ext cx="84978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данного ремонта производится замена участка тепловой сети диаметрами 243 мм и 426 мм и протяженностью 0,275 км канала</a:t>
            </a:r>
          </a:p>
        </p:txBody>
      </p:sp>
      <p:sp>
        <p:nvSpPr>
          <p:cNvPr id="29700" name="Прямоугольник 9"/>
          <p:cNvSpPr>
            <a:spLocks noChangeArrowheads="1"/>
          </p:cNvSpPr>
          <p:nvPr/>
        </p:nvSpPr>
        <p:spPr bwMode="auto">
          <a:xfrm>
            <a:off x="322263" y="6067425"/>
            <a:ext cx="876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1169988" algn="l"/>
              </a:tabLst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окончания работ – 30.08.2024 г.</a:t>
            </a:r>
          </a:p>
        </p:txBody>
      </p:sp>
      <p:pic>
        <p:nvPicPr>
          <p:cNvPr id="29701" name="Рисунок 2"/>
          <p:cNvPicPr>
            <a:picLocks noChangeAspect="1"/>
          </p:cNvPicPr>
          <p:nvPr/>
        </p:nvPicPr>
        <p:blipFill>
          <a:blip r:embed="rId3" cstate="print"/>
          <a:srcRect l="5557" t="5801" b="23036"/>
          <a:stretch>
            <a:fillRect/>
          </a:stretch>
        </p:blipFill>
        <p:spPr bwMode="auto">
          <a:xfrm>
            <a:off x="3275856" y="1988840"/>
            <a:ext cx="2705100" cy="410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3"/>
          <p:cNvPicPr>
            <a:picLocks noChangeAspect="1"/>
          </p:cNvPicPr>
          <p:nvPr/>
        </p:nvPicPr>
        <p:blipFill>
          <a:blip r:embed="rId4" cstate="print"/>
          <a:srcRect b="22926"/>
          <a:stretch>
            <a:fillRect/>
          </a:stretch>
        </p:blipFill>
        <p:spPr bwMode="auto">
          <a:xfrm>
            <a:off x="395536" y="1988840"/>
            <a:ext cx="2630487" cy="410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5"/>
          <p:cNvPicPr>
            <a:picLocks noChangeAspect="1"/>
          </p:cNvPicPr>
          <p:nvPr/>
        </p:nvPicPr>
        <p:blipFill>
          <a:blip r:embed="rId5" cstate="print"/>
          <a:srcRect l="27164" t="6369" r="33961"/>
          <a:stretch>
            <a:fillRect/>
          </a:stretch>
        </p:blipFill>
        <p:spPr bwMode="auto">
          <a:xfrm>
            <a:off x="6228184" y="2060848"/>
            <a:ext cx="2511425" cy="403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146050" y="260648"/>
            <a:ext cx="89979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Капитальные ремонты тепловых сетей</a:t>
            </a: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5"/>
          <p:cNvSpPr>
            <a:spLocks noChangeArrowheads="1"/>
          </p:cNvSpPr>
          <p:nvPr/>
        </p:nvSpPr>
        <p:spPr bwMode="auto">
          <a:xfrm>
            <a:off x="87313" y="111125"/>
            <a:ext cx="89979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876300" algn="l"/>
              </a:tabLst>
            </a:pPr>
            <a:r>
              <a:rPr lang="ru-RU" alt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участка тепловой сети от ТК 27/43* до ТК 27/43 с. Радужный</a:t>
            </a:r>
          </a:p>
        </p:txBody>
      </p:sp>
      <p:sp>
        <p:nvSpPr>
          <p:cNvPr id="33795" name="Прямоугольник 3"/>
          <p:cNvSpPr>
            <a:spLocks noChangeArrowheads="1"/>
          </p:cNvSpPr>
          <p:nvPr/>
        </p:nvSpPr>
        <p:spPr bwMode="auto">
          <a:xfrm>
            <a:off x="322263" y="635000"/>
            <a:ext cx="84978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данного ремонта производится замена участка тепловой сети диаметрами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76, 89, 108 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мм и протяженностью 0,475 км канала</a:t>
            </a:r>
          </a:p>
        </p:txBody>
      </p:sp>
      <p:sp>
        <p:nvSpPr>
          <p:cNvPr id="33796" name="Прямоугольник 9"/>
          <p:cNvSpPr>
            <a:spLocks noChangeArrowheads="1"/>
          </p:cNvSpPr>
          <p:nvPr/>
        </p:nvSpPr>
        <p:spPr bwMode="auto">
          <a:xfrm>
            <a:off x="322263" y="6067425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1169988" algn="l"/>
              </a:tabLst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1169988" algn="l"/>
              </a:tabLst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окончания работ – 30.08.2024 г.</a:t>
            </a:r>
          </a:p>
        </p:txBody>
      </p:sp>
      <p:pic>
        <p:nvPicPr>
          <p:cNvPr id="33797" name="Рисунок 1"/>
          <p:cNvPicPr>
            <a:picLocks noChangeAspect="1"/>
          </p:cNvPicPr>
          <p:nvPr/>
        </p:nvPicPr>
        <p:blipFill>
          <a:blip r:embed="rId3" cstate="print"/>
          <a:srcRect l="17448" t="7700" r="34961" b="11716"/>
          <a:stretch>
            <a:fillRect/>
          </a:stretch>
        </p:blipFill>
        <p:spPr bwMode="auto">
          <a:xfrm>
            <a:off x="395288" y="1438275"/>
            <a:ext cx="2663825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2"/>
          <p:cNvPicPr>
            <a:picLocks noChangeAspect="1"/>
          </p:cNvPicPr>
          <p:nvPr/>
        </p:nvPicPr>
        <p:blipFill>
          <a:blip r:embed="rId4" cstate="print"/>
          <a:srcRect l="15752" t="7655" r="43300" b="26421"/>
          <a:stretch>
            <a:fillRect/>
          </a:stretch>
        </p:blipFill>
        <p:spPr bwMode="auto">
          <a:xfrm>
            <a:off x="3203575" y="1438275"/>
            <a:ext cx="2808288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997" t="11731" r="1777" b="6154"/>
          <a:stretch/>
        </p:blipFill>
        <p:spPr>
          <a:xfrm>
            <a:off x="6154729" y="1427876"/>
            <a:ext cx="2664296" cy="453650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5"/>
          <p:cNvSpPr>
            <a:spLocks noChangeArrowheads="1"/>
          </p:cNvSpPr>
          <p:nvPr/>
        </p:nvSpPr>
        <p:spPr bwMode="auto">
          <a:xfrm>
            <a:off x="87313" y="111125"/>
            <a:ext cx="8997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876300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участка тепловой сети от ТШ-3-1 до ТУУ ул.Рабочая 6-1а, до ТУУ ул.Рабочая 6-1в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Прямоугольник 3"/>
          <p:cNvSpPr>
            <a:spLocks noChangeArrowheads="1"/>
          </p:cNvSpPr>
          <p:nvPr/>
        </p:nvSpPr>
        <p:spPr bwMode="auto">
          <a:xfrm>
            <a:off x="322263" y="635000"/>
            <a:ext cx="84978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рамках данного ремонта производится замена участка тепловой сети диаметрами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57, 76, 219  мм и протяженностью 0,162 км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канала</a:t>
            </a:r>
          </a:p>
        </p:txBody>
      </p:sp>
      <p:sp>
        <p:nvSpPr>
          <p:cNvPr id="33796" name="Прямоугольник 9"/>
          <p:cNvSpPr>
            <a:spLocks noChangeArrowheads="1"/>
          </p:cNvSpPr>
          <p:nvPr/>
        </p:nvSpPr>
        <p:spPr bwMode="auto">
          <a:xfrm>
            <a:off x="467543" y="6021289"/>
            <a:ext cx="86177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tabLst>
                <a:tab pos="1169988" algn="l"/>
              </a:tabLst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1169988" algn="l"/>
              </a:tabLst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окончания работ –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19.07.2024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8" name="Picture 3" descr="C:\Users\ardak.beisenova\Desktop\рабочая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3888432" cy="4464496"/>
          </a:xfrm>
          <a:prstGeom prst="rect">
            <a:avLst/>
          </a:prstGeom>
          <a:noFill/>
        </p:spPr>
      </p:pic>
      <p:pic>
        <p:nvPicPr>
          <p:cNvPr id="9" name="Picture 2" descr="C:\Users\ardak.beisenova\Desktop\рабочая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00808"/>
            <a:ext cx="3960440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5"/>
          <p:cNvSpPr>
            <a:spLocks noChangeArrowheads="1"/>
          </p:cNvSpPr>
          <p:nvPr/>
        </p:nvSpPr>
        <p:spPr bwMode="auto">
          <a:xfrm>
            <a:off x="87313" y="111125"/>
            <a:ext cx="8997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876300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участка от ТК 19 до ТУУ Шаяхметова 24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Прямоугольник 3"/>
          <p:cNvSpPr>
            <a:spLocks noChangeArrowheads="1"/>
          </p:cNvSpPr>
          <p:nvPr/>
        </p:nvSpPr>
        <p:spPr bwMode="auto">
          <a:xfrm>
            <a:off x="322263" y="635000"/>
            <a:ext cx="84978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рамках данного ремонта производится замена участка тепловой сети диаметрами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57, 89, 108  мм и протяженностью 0,508 км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канала</a:t>
            </a:r>
          </a:p>
        </p:txBody>
      </p:sp>
      <p:sp>
        <p:nvSpPr>
          <p:cNvPr id="33796" name="Прямоугольник 9"/>
          <p:cNvSpPr>
            <a:spLocks noChangeArrowheads="1"/>
          </p:cNvSpPr>
          <p:nvPr/>
        </p:nvSpPr>
        <p:spPr bwMode="auto">
          <a:xfrm>
            <a:off x="467543" y="6021289"/>
            <a:ext cx="86177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tabLst>
                <a:tab pos="1169988" algn="l"/>
              </a:tabLst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1169988" algn="l"/>
              </a:tabLst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окончания работ –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9.08.2024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7" name="Picture 2" descr="\\Share\общие документы\Общие папки\ПТО\Исполнение ИП и ТР 2024 г\Фото ИП 2024\1.8. Шаяхметова\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783693" cy="4464496"/>
          </a:xfrm>
          <a:prstGeom prst="rect">
            <a:avLst/>
          </a:prstGeom>
          <a:noFill/>
        </p:spPr>
      </p:pic>
      <p:pic>
        <p:nvPicPr>
          <p:cNvPr id="10" name="Picture 3" descr="\\Share\общие документы\Общие папки\ПТО\Исполнение ИП и ТР 2024 г\Фото ИП 2024\1.8. Шаяхметов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72816"/>
            <a:ext cx="4032448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19113" y="6015038"/>
            <a:ext cx="8156575" cy="669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46138" y="696913"/>
            <a:ext cx="7416800" cy="768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44" name="TextBox 10"/>
          <p:cNvSpPr txBox="1">
            <a:spLocks noChangeArrowheads="1"/>
          </p:cNvSpPr>
          <p:nvPr/>
        </p:nvSpPr>
        <p:spPr bwMode="auto">
          <a:xfrm>
            <a:off x="519113" y="114300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Капитальные ремонты котельного оборудования </a:t>
            </a:r>
          </a:p>
        </p:txBody>
      </p:sp>
      <p:sp>
        <p:nvSpPr>
          <p:cNvPr id="35845" name="Прямоугольник 3"/>
          <p:cNvSpPr>
            <a:spLocks noChangeArrowheads="1"/>
          </p:cNvSpPr>
          <p:nvPr/>
        </p:nvSpPr>
        <p:spPr bwMode="auto">
          <a:xfrm>
            <a:off x="519113" y="727075"/>
            <a:ext cx="8156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оборудования котлоагрегата Е-50-14 станционный № 3 </a:t>
            </a:r>
          </a:p>
          <a:p>
            <a:pPr algn="ctr"/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котельной №2</a:t>
            </a:r>
          </a:p>
        </p:txBody>
      </p:sp>
      <p:sp>
        <p:nvSpPr>
          <p:cNvPr id="35846" name="Прямоугольник 8"/>
          <p:cNvSpPr>
            <a:spLocks noChangeArrowheads="1"/>
          </p:cNvSpPr>
          <p:nvPr/>
        </p:nvSpPr>
        <p:spPr bwMode="auto">
          <a:xfrm>
            <a:off x="519113" y="6038850"/>
            <a:ext cx="8156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1169988" algn="l"/>
              </a:tabLst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окончания работ – 25.08.2024 г.</a:t>
            </a:r>
          </a:p>
        </p:txBody>
      </p:sp>
      <p:pic>
        <p:nvPicPr>
          <p:cNvPr id="35847" name="Рисунок 1"/>
          <p:cNvPicPr>
            <a:picLocks noChangeAspect="1"/>
          </p:cNvPicPr>
          <p:nvPr/>
        </p:nvPicPr>
        <p:blipFill>
          <a:blip r:embed="rId3" cstate="print"/>
          <a:srcRect l="5196"/>
          <a:stretch>
            <a:fillRect/>
          </a:stretch>
        </p:blipFill>
        <p:spPr bwMode="auto">
          <a:xfrm>
            <a:off x="519113" y="1647825"/>
            <a:ext cx="5256212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Рисунок 2"/>
          <p:cNvPicPr>
            <a:picLocks noChangeAspect="1"/>
          </p:cNvPicPr>
          <p:nvPr/>
        </p:nvPicPr>
        <p:blipFill>
          <a:blip r:embed="rId4" cstate="print"/>
          <a:srcRect t="9734" b="11771"/>
          <a:stretch>
            <a:fillRect/>
          </a:stretch>
        </p:blipFill>
        <p:spPr bwMode="auto">
          <a:xfrm>
            <a:off x="6156325" y="1644650"/>
            <a:ext cx="2519363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3063" y="260350"/>
            <a:ext cx="8547100" cy="677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891" name="Прямоугольник 14"/>
          <p:cNvSpPr>
            <a:spLocks noChangeArrowheads="1"/>
          </p:cNvSpPr>
          <p:nvPr/>
        </p:nvSpPr>
        <p:spPr bwMode="auto">
          <a:xfrm>
            <a:off x="371475" y="230188"/>
            <a:ext cx="8548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оборудования котлоагрегата Е-50-14 станционный № 4 котельной №2</a:t>
            </a: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371475" y="5984875"/>
            <a:ext cx="8421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окончания работ – 25.08.2024 г.</a:t>
            </a:r>
          </a:p>
        </p:txBody>
      </p:sp>
      <p:pic>
        <p:nvPicPr>
          <p:cNvPr id="37893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" y="1079500"/>
            <a:ext cx="2678113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ardak.beisenova\Desktop\ст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124744"/>
            <a:ext cx="2736304" cy="4680520"/>
          </a:xfrm>
          <a:prstGeom prst="rect">
            <a:avLst/>
          </a:prstGeom>
          <a:noFill/>
        </p:spPr>
      </p:pic>
      <p:pic>
        <p:nvPicPr>
          <p:cNvPr id="26626" name="Picture 2" descr="C:\Users\ardak.beisenova\Desktop\ст4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124744"/>
            <a:ext cx="2193925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19113" y="6015038"/>
            <a:ext cx="3908871" cy="669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Насос ЦНСГ-13-175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6021288"/>
            <a:ext cx="3744416" cy="624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Частотный преобразователь 37 кВт</a:t>
            </a:r>
            <a:endParaRPr lang="ru-RU" dirty="0"/>
          </a:p>
        </p:txBody>
      </p:sp>
      <p:sp>
        <p:nvSpPr>
          <p:cNvPr id="35844" name="TextBox 10"/>
          <p:cNvSpPr txBox="1">
            <a:spLocks noChangeArrowheads="1"/>
          </p:cNvSpPr>
          <p:nvPr/>
        </p:nvSpPr>
        <p:spPr bwMode="auto">
          <a:xfrm>
            <a:off x="519113" y="114300"/>
            <a:ext cx="8424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Замена устаревшего и приобретение нового оборудования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\\Share\общие документы\Общие папки\ПТО\Исполнение ИП и ТР 2024 г\Фото ИП 2024\2.6. Насос ЦНСГ-13-175\WhatsApp Image 2024-07-11 at 13.27.4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3384375" cy="4824536"/>
          </a:xfrm>
          <a:prstGeom prst="rect">
            <a:avLst/>
          </a:prstGeom>
          <a:noFill/>
        </p:spPr>
      </p:pic>
      <p:pic>
        <p:nvPicPr>
          <p:cNvPr id="11" name="Picture 2" descr="C:\Users\ardak.beisenova\Desktop\Ч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80728"/>
            <a:ext cx="4176464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19113" y="6015038"/>
            <a:ext cx="3908871" cy="669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ЭЛЕКТРОДВИГАТЕЛЬ (11 кВт 3000 об/мин 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6021288"/>
            <a:ext cx="3744416" cy="624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ЭЛЕКТРОДВИГАТЕЛЬ (75 кВт 1500 об/мин )</a:t>
            </a:r>
            <a:endParaRPr lang="ru-RU" dirty="0"/>
          </a:p>
        </p:txBody>
      </p:sp>
      <p:pic>
        <p:nvPicPr>
          <p:cNvPr id="15362" name="Picture 2" descr="C:\Users\ardak.beisenova\Desktop\c4ce30fb-1842-479e-9e14-8061c563d8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3816424" cy="4032448"/>
          </a:xfrm>
          <a:prstGeom prst="rect">
            <a:avLst/>
          </a:prstGeom>
          <a:noFill/>
        </p:spPr>
      </p:pic>
      <p:pic>
        <p:nvPicPr>
          <p:cNvPr id="15364" name="Picture 4" descr="C:\Users\ardak.beisenova\Desktop\b75d2b54-e3fd-46fe-8fd3-1f1995397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980728"/>
            <a:ext cx="4176465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33990</TotalTime>
  <Words>250</Words>
  <Application>Microsoft Office PowerPoint</Application>
  <PresentationFormat>Экран (4:3)</PresentationFormat>
  <Paragraphs>40</Paragraphs>
  <Slides>11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Открытая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Модем GSM (40шт.)</vt:lpstr>
      <vt:lpstr>Массив дисковый NAS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yuliya.prokopyeva</dc:creator>
  <cp:lastModifiedBy>автор</cp:lastModifiedBy>
  <cp:revision>520</cp:revision>
  <cp:lastPrinted>2019-07-25T02:12:55Z</cp:lastPrinted>
  <dcterms:created xsi:type="dcterms:W3CDTF">2014-02-26T02:19:53Z</dcterms:created>
  <dcterms:modified xsi:type="dcterms:W3CDTF">2024-07-18T09:07:45Z</dcterms:modified>
</cp:coreProperties>
</file>